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6858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46" algn="l" defTabSz="6858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91" algn="l" defTabSz="6858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837" algn="l" defTabSz="6858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783" algn="l" defTabSz="6858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729" algn="l" defTabSz="6858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674" algn="l" defTabSz="6858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620" algn="l" defTabSz="6858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566" algn="l" defTabSz="6858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18" y="-2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CFEF4-007F-47D4-A476-056F44B9E0B1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0E052-D0DF-47D9-82DE-ECDD493B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5950"/>
            <a:ext cx="9144000" cy="16002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2" y="0"/>
            <a:ext cx="9141618" cy="143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3576066"/>
            <a:ext cx="9144000" cy="672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2350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342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90550"/>
            <a:ext cx="2057400" cy="4004074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90550"/>
            <a:ext cx="6019800" cy="40040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1700"/>
            <a:ext cx="9144000" cy="1371600"/>
          </a:xfrm>
        </p:spPr>
        <p:txBody>
          <a:bodyPr anchor="t">
            <a:normAutofit/>
          </a:bodyPr>
          <a:lstStyle>
            <a:lvl1pPr algn="ctr">
              <a:defRPr sz="2700" b="1" cap="all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117" y="3714750"/>
            <a:ext cx="7772400" cy="571500"/>
          </a:xfrm>
        </p:spPr>
        <p:txBody>
          <a:bodyPr anchor="b"/>
          <a:lstStyle>
            <a:lvl1pPr marL="0" indent="0" algn="ctr">
              <a:buNone/>
              <a:defRPr sz="1500">
                <a:solidFill>
                  <a:srgbClr val="002060"/>
                </a:solidFill>
              </a:defRPr>
            </a:lvl1pPr>
            <a:lvl2pPr marL="3429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8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78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72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67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6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5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71501"/>
            <a:ext cx="4038600" cy="4023123"/>
          </a:xfrm>
        </p:spPr>
        <p:txBody>
          <a:bodyPr/>
          <a:lstStyle>
            <a:lvl1pPr>
              <a:defRPr sz="2100" b="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71501"/>
            <a:ext cx="4038600" cy="4023123"/>
          </a:xfrm>
        </p:spPr>
        <p:txBody>
          <a:bodyPr/>
          <a:lstStyle>
            <a:lvl1pPr>
              <a:defRPr sz="2100" b="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1500"/>
            <a:ext cx="4040188" cy="479822"/>
          </a:xfrm>
        </p:spPr>
        <p:txBody>
          <a:bodyPr anchor="b"/>
          <a:lstStyle>
            <a:lvl1pPr marL="0" indent="0">
              <a:buNone/>
              <a:defRPr sz="1800" b="0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43001"/>
            <a:ext cx="4040188" cy="345162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71500"/>
            <a:ext cx="4041775" cy="479822"/>
          </a:xfrm>
        </p:spPr>
        <p:txBody>
          <a:bodyPr anchor="b"/>
          <a:lstStyle>
            <a:lvl1pPr marL="0" indent="0">
              <a:buNone/>
              <a:defRPr sz="1800" b="0"/>
            </a:lvl1pPr>
            <a:lvl2pPr marL="342946" indent="0">
              <a:buNone/>
              <a:defRPr sz="1500" b="1"/>
            </a:lvl2pPr>
            <a:lvl3pPr marL="685891" indent="0">
              <a:buNone/>
              <a:defRPr sz="140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43001"/>
            <a:ext cx="4041775" cy="345162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90549"/>
            <a:ext cx="3008313" cy="485775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90550"/>
            <a:ext cx="5111750" cy="400407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46" indent="0">
              <a:buNone/>
              <a:defRPr sz="900"/>
            </a:lvl2pPr>
            <a:lvl3pPr marL="685891" indent="0">
              <a:buNone/>
              <a:defRPr sz="800"/>
            </a:lvl3pPr>
            <a:lvl4pPr marL="1028837" indent="0">
              <a:buNone/>
              <a:defRPr sz="700"/>
            </a:lvl4pPr>
            <a:lvl5pPr marL="1371783" indent="0">
              <a:buNone/>
              <a:defRPr sz="700"/>
            </a:lvl5pPr>
            <a:lvl6pPr marL="1714729" indent="0">
              <a:buNone/>
              <a:defRPr sz="700"/>
            </a:lvl6pPr>
            <a:lvl7pPr marL="2057674" indent="0">
              <a:buNone/>
              <a:defRPr sz="700"/>
            </a:lvl7pPr>
            <a:lvl8pPr marL="2400620" indent="0">
              <a:buNone/>
              <a:defRPr sz="700"/>
            </a:lvl8pPr>
            <a:lvl9pPr marL="274356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1500"/>
            <a:ext cx="5486400" cy="2974181"/>
          </a:xfrm>
        </p:spPr>
        <p:txBody>
          <a:bodyPr/>
          <a:lstStyle>
            <a:lvl1pPr marL="0" indent="0">
              <a:buNone/>
              <a:defRPr sz="2400"/>
            </a:lvl1pPr>
            <a:lvl2pPr marL="342946" indent="0">
              <a:buNone/>
              <a:defRPr sz="2100"/>
            </a:lvl2pPr>
            <a:lvl3pPr marL="685891" indent="0">
              <a:buNone/>
              <a:defRPr sz="1800"/>
            </a:lvl3pPr>
            <a:lvl4pPr marL="1028837" indent="0">
              <a:buNone/>
              <a:defRPr sz="1500"/>
            </a:lvl4pPr>
            <a:lvl5pPr marL="1371783" indent="0">
              <a:buNone/>
              <a:defRPr sz="1500"/>
            </a:lvl5pPr>
            <a:lvl6pPr marL="1714729" indent="0">
              <a:buNone/>
              <a:defRPr sz="1500"/>
            </a:lvl6pPr>
            <a:lvl7pPr marL="2057674" indent="0">
              <a:buNone/>
              <a:defRPr sz="1500"/>
            </a:lvl7pPr>
            <a:lvl8pPr marL="2400620" indent="0">
              <a:buNone/>
              <a:defRPr sz="1500"/>
            </a:lvl8pPr>
            <a:lvl9pPr marL="2743566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46" indent="0">
              <a:buNone/>
              <a:defRPr sz="900"/>
            </a:lvl2pPr>
            <a:lvl3pPr marL="685891" indent="0">
              <a:buNone/>
              <a:defRPr sz="800"/>
            </a:lvl3pPr>
            <a:lvl4pPr marL="1028837" indent="0">
              <a:buNone/>
              <a:defRPr sz="700"/>
            </a:lvl4pPr>
            <a:lvl5pPr marL="1371783" indent="0">
              <a:buNone/>
              <a:defRPr sz="700"/>
            </a:lvl5pPr>
            <a:lvl6pPr marL="1714729" indent="0">
              <a:buNone/>
              <a:defRPr sz="700"/>
            </a:lvl6pPr>
            <a:lvl7pPr marL="2057674" indent="0">
              <a:buNone/>
              <a:defRPr sz="700"/>
            </a:lvl7pPr>
            <a:lvl8pPr marL="2400620" indent="0">
              <a:buNone/>
              <a:defRPr sz="700"/>
            </a:lvl8pPr>
            <a:lvl9pPr marL="274356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4763" y="1"/>
            <a:ext cx="9139237" cy="4381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lIns="68589" tIns="135018" rIns="68589" bIns="34295"/>
          <a:lstStyle/>
          <a:p>
            <a:endParaRPr lang="en-GB" sz="1500" b="1" dirty="0"/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175" y="4800601"/>
            <a:ext cx="9139332" cy="361949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tIns="180000"/>
          <a:lstStyle/>
          <a:p>
            <a:endParaRPr lang="en-GB" sz="1500" b="1" dirty="0"/>
          </a:p>
        </p:txBody>
      </p:sp>
      <p:pic>
        <p:nvPicPr>
          <p:cNvPr id="12" name="Picture 3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40207" y="4857750"/>
            <a:ext cx="1584738" cy="28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3291715" y="4876800"/>
            <a:ext cx="4505372" cy="228600"/>
            <a:chOff x="2476" y="4050"/>
            <a:chExt cx="3784" cy="192"/>
          </a:xfrm>
        </p:grpSpPr>
        <p:pic>
          <p:nvPicPr>
            <p:cNvPr id="15" name="Picture 3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488" y="4176"/>
              <a:ext cx="1082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39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476" y="4050"/>
              <a:ext cx="3784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Rectangle 47"/>
          <p:cNvSpPr>
            <a:spLocks noChangeArrowheads="1"/>
          </p:cNvSpPr>
          <p:nvPr/>
        </p:nvSpPr>
        <p:spPr bwMode="auto">
          <a:xfrm>
            <a:off x="3175" y="4751785"/>
            <a:ext cx="9139332" cy="48816"/>
          </a:xfrm>
          <a:prstGeom prst="rect">
            <a:avLst/>
          </a:prstGeom>
          <a:solidFill>
            <a:srgbClr val="FC861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571501"/>
            <a:ext cx="8229600" cy="4133849"/>
          </a:xfrm>
          <a:prstGeom prst="rect">
            <a:avLst/>
          </a:prstGeom>
        </p:spPr>
        <p:txBody>
          <a:bodyPr vert="horz" lIns="68589" tIns="34295" rIns="68589" bIns="3429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6128" y="0"/>
            <a:ext cx="8229600" cy="438150"/>
          </a:xfrm>
          <a:prstGeom prst="rect">
            <a:avLst/>
          </a:prstGeom>
        </p:spPr>
        <p:txBody>
          <a:bodyPr vert="horz" lIns="68589" tIns="34295" rIns="68589" bIns="34295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848599" y="4767264"/>
            <a:ext cx="838201" cy="273844"/>
          </a:xfrm>
          <a:prstGeom prst="rect">
            <a:avLst/>
          </a:prstGeom>
        </p:spPr>
        <p:txBody>
          <a:bodyPr vert="horz" lIns="68589" tIns="34295" rIns="68589" bIns="3429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400DB-D256-42DD-A275-016BA6A9CC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3175" y="438150"/>
            <a:ext cx="9144095" cy="27385"/>
          </a:xfrm>
          <a:prstGeom prst="rect">
            <a:avLst/>
          </a:prstGeom>
          <a:solidFill>
            <a:srgbClr val="FC8610"/>
          </a:solidFill>
          <a:ln w="9525">
            <a:noFill/>
            <a:miter lim="800000"/>
            <a:headEnd/>
            <a:tailEnd/>
          </a:ln>
        </p:spPr>
        <p:txBody>
          <a:bodyPr wrap="none" lIns="68589" tIns="34295" rIns="68589" bIns="34295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891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09" indent="-257209" algn="l" defTabSz="685891" rtl="0" eaLnBrk="1" latinLnBrk="0" hangingPunct="1">
        <a:spcBef>
          <a:spcPct val="20000"/>
        </a:spcBef>
        <a:buFont typeface="Arial" pitchFamily="34" charset="0"/>
        <a:buChar char="•"/>
        <a:defRPr sz="21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57287" indent="-214341" algn="l" defTabSz="68589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64" indent="-171473" algn="l" defTabSz="6858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310" indent="-171473" algn="l" defTabSz="685891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256" indent="-171473" algn="l" defTabSz="685891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201" indent="-171473" algn="l" defTabSz="6858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147" indent="-171473" algn="l" defTabSz="6858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093" indent="-171473" algn="l" defTabSz="6858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039" indent="-171473" algn="l" defTabSz="68589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68589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799" y="1885950"/>
            <a:ext cx="8403238" cy="1485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4552950"/>
            <a:ext cx="9144000" cy="590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400DB-D256-42DD-A275-016BA6A9CCA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</Words>
  <Application>Microsoft Office PowerPoint</Application>
  <PresentationFormat>On-screen Show (16:9)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rev</dc:creator>
  <cp:lastModifiedBy>rev</cp:lastModifiedBy>
  <cp:revision>16</cp:revision>
  <dcterms:created xsi:type="dcterms:W3CDTF">2019-02-25T13:33:00Z</dcterms:created>
  <dcterms:modified xsi:type="dcterms:W3CDTF">2019-03-06T07:28:28Z</dcterms:modified>
</cp:coreProperties>
</file>